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33" d="100"/>
          <a:sy n="33" d="100"/>
        </p:scale>
        <p:origin x="-1372" y="-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20A4B-9E2D-4722-B4E4-D24DB31357BA}" type="datetimeFigureOut">
              <a:rPr lang="ru-RU" smtClean="0"/>
              <a:t>25.04.2021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DF63-9350-406D-81FB-DD7A86D7DB7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20A4B-9E2D-4722-B4E4-D24DB31357BA}" type="datetimeFigureOut">
              <a:rPr lang="ru-RU" smtClean="0"/>
              <a:t>25.04.2021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DF63-9350-406D-81FB-DD7A86D7DB7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20A4B-9E2D-4722-B4E4-D24DB31357BA}" type="datetimeFigureOut">
              <a:rPr lang="ru-RU" smtClean="0"/>
              <a:t>25.04.2021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DF63-9350-406D-81FB-DD7A86D7DB7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20A4B-9E2D-4722-B4E4-D24DB31357BA}" type="datetimeFigureOut">
              <a:rPr lang="ru-RU" smtClean="0"/>
              <a:t>25.04.2021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DF63-9350-406D-81FB-DD7A86D7DB7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20A4B-9E2D-4722-B4E4-D24DB31357BA}" type="datetimeFigureOut">
              <a:rPr lang="ru-RU" smtClean="0"/>
              <a:t>25.04.2021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DF63-9350-406D-81FB-DD7A86D7DB7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20A4B-9E2D-4722-B4E4-D24DB31357BA}" type="datetimeFigureOut">
              <a:rPr lang="ru-RU" smtClean="0"/>
              <a:t>25.04.2021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DF63-9350-406D-81FB-DD7A86D7DB7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20A4B-9E2D-4722-B4E4-D24DB31357BA}" type="datetimeFigureOut">
              <a:rPr lang="ru-RU" smtClean="0"/>
              <a:t>25.04.2021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DF63-9350-406D-81FB-DD7A86D7DB7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20A4B-9E2D-4722-B4E4-D24DB31357BA}" type="datetimeFigureOut">
              <a:rPr lang="ru-RU" smtClean="0"/>
              <a:t>25.04.2021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DF63-9350-406D-81FB-DD7A86D7DB7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20A4B-9E2D-4722-B4E4-D24DB31357BA}" type="datetimeFigureOut">
              <a:rPr lang="ru-RU" smtClean="0"/>
              <a:t>25.04.2021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DF63-9350-406D-81FB-DD7A86D7DB7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20A4B-9E2D-4722-B4E4-D24DB31357BA}" type="datetimeFigureOut">
              <a:rPr lang="ru-RU" smtClean="0"/>
              <a:t>25.04.2021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DF63-9350-406D-81FB-DD7A86D7DB7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20A4B-9E2D-4722-B4E4-D24DB31357BA}" type="datetimeFigureOut">
              <a:rPr lang="ru-RU" smtClean="0"/>
              <a:t>25.04.2021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0EDF63-9350-406D-81FB-DD7A86D7DB7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520A4B-9E2D-4722-B4E4-D24DB31357BA}" type="datetimeFigureOut">
              <a:rPr lang="ru-RU" smtClean="0"/>
              <a:t>25.04.2021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0EDF63-9350-406D-81FB-DD7A86D7DB72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548680"/>
            <a:ext cx="7772400" cy="1614041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Сбор смыслов от проектов доноров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6" name="Picture 2" descr="Z:\Тханка\Синергия проектов(2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1844824"/>
            <a:ext cx="7056784" cy="443874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Возникновение критической массы смыслов в нашем проекте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6" name="Содержимое 5" descr="Синергия проектов(3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26329" y="1600200"/>
            <a:ext cx="6491341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Синергетический рост количества смыслов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Синергия проектов(4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1061" y="1600200"/>
            <a:ext cx="6861877" cy="452596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Продвижение нового знания донорам после того как </a:t>
            </a:r>
            <a:br>
              <a:rPr lang="ru-RU" dirty="0" smtClean="0"/>
            </a:br>
            <a:r>
              <a:rPr lang="ru-RU" dirty="0" smtClean="0"/>
              <a:t>получили лучший результат в сети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Синергия проектов(5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75656" y="1988840"/>
            <a:ext cx="6259481" cy="4525963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Возникновение критической массы смыслов у проектов доноров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Синергия проектов(6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80205" y="1600200"/>
            <a:ext cx="6583590" cy="4525963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022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Обмен смыслами и людьми на втором витке социальной синергии проектов</a:t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Синергия проектов(7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91680" y="1882745"/>
            <a:ext cx="6171568" cy="4243418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С</a:t>
            </a:r>
            <a:r>
              <a:rPr lang="ru-RU" dirty="0" smtClean="0"/>
              <a:t>хема социальной синергии проектов</a:t>
            </a:r>
            <a:endParaRPr lang="ru-RU" dirty="0"/>
          </a:p>
        </p:txBody>
      </p:sp>
      <p:pic>
        <p:nvPicPr>
          <p:cNvPr id="5" name="Содержимое 4" descr="Синергия проектов(1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80121" y="1600200"/>
            <a:ext cx="7983758" cy="4525963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44</Words>
  <Application>Microsoft Office PowerPoint</Application>
  <PresentationFormat>Экран (4:3)</PresentationFormat>
  <Paragraphs>7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Сбор смыслов от проектов доноров </vt:lpstr>
      <vt:lpstr>Возникновение критической массы смыслов в нашем проекте </vt:lpstr>
      <vt:lpstr>Синергетический рост количества смыслов </vt:lpstr>
      <vt:lpstr>Продвижение нового знания донорам после того как  получили лучший результат в сети </vt:lpstr>
      <vt:lpstr>Возникновение критической массы смыслов у проектов доноров </vt:lpstr>
      <vt:lpstr>Обмен смыслами и людьми на втором витке социальной синергии проектов </vt:lpstr>
      <vt:lpstr>Схема социальной синергии проектов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Сбор смыслов от проектов доноров</dc:title>
  <dc:creator>Asus</dc:creator>
  <cp:lastModifiedBy>Asus</cp:lastModifiedBy>
  <cp:revision>3</cp:revision>
  <dcterms:created xsi:type="dcterms:W3CDTF">2021-04-25T15:42:09Z</dcterms:created>
  <dcterms:modified xsi:type="dcterms:W3CDTF">2021-04-25T16:10:38Z</dcterms:modified>
</cp:coreProperties>
</file>